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1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5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8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0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8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8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6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2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A9323-B5F5-4771-B0E5-DCAB033EA1A6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18CC1-0BB6-47A2-BC45-EDEC11B1D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0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Guest\Downloads\IMG_485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362" y="246782"/>
            <a:ext cx="6835637" cy="6611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6361" y="1"/>
            <a:ext cx="3323615" cy="841142"/>
          </a:xfrm>
          <a:prstGeom prst="rect">
            <a:avLst/>
          </a:prstGeom>
        </p:spPr>
      </p:pic>
      <p:pic>
        <p:nvPicPr>
          <p:cNvPr id="1030" name="Picture 6" descr="https://s15-us2.startpage.com/cgi-bin/serveimage?url=http%3A%2F%2Fwww.thefirearmblog.com%2Fblog%2Fwp-content%2Fuploads%2F2018%2F03%2F29AB1AE9-AB73-47C3-BB84-9F25811D178C.png&amp;sp=526d3579502be293828d866336e737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131" y="95535"/>
            <a:ext cx="3512023" cy="74560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xtBox 8"/>
          <p:cNvSpPr txBox="1"/>
          <p:nvPr/>
        </p:nvSpPr>
        <p:spPr>
          <a:xfrm>
            <a:off x="7018168" y="5965448"/>
            <a:ext cx="3295069" cy="89255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CORPORATIONS</a:t>
            </a:r>
          </a:p>
          <a:p>
            <a:pPr algn="ctr"/>
            <a:r>
              <a:rPr lang="en-US" sz="2400" b="1" dirty="0" smtClean="0"/>
              <a:t>KISS THE BANKERS’ FEET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9783" y="1069370"/>
            <a:ext cx="5079211" cy="39703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 smtClean="0"/>
              <a:t>Vote ‘NO</a:t>
            </a:r>
            <a:r>
              <a:rPr lang="en-US" sz="2800" b="1" dirty="0" smtClean="0"/>
              <a:t>’ to  Proposal #922…..</a:t>
            </a:r>
          </a:p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u="sng" dirty="0" smtClean="0"/>
              <a:t>Keep</a:t>
            </a:r>
            <a:r>
              <a:rPr lang="en-US" sz="2800" b="1" dirty="0" smtClean="0"/>
              <a:t> ‘Greening the Dollar’ </a:t>
            </a:r>
          </a:p>
          <a:p>
            <a:pPr algn="ctr"/>
            <a:r>
              <a:rPr lang="en-US" sz="2800" b="1" dirty="0" smtClean="0"/>
              <a:t>in the platform</a:t>
            </a:r>
          </a:p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u="sng" dirty="0" smtClean="0"/>
              <a:t>Give</a:t>
            </a:r>
            <a:r>
              <a:rPr lang="en-US" sz="2800" b="1" dirty="0" smtClean="0"/>
              <a:t> our nation debt-free money</a:t>
            </a:r>
          </a:p>
          <a:p>
            <a:pPr algn="ctr"/>
            <a:endParaRPr lang="en-US" sz="28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342206" y="841142"/>
            <a:ext cx="6849794" cy="736712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r>
              <a:rPr lang="en-US" sz="4800" b="1" dirty="0" smtClean="0"/>
              <a:t>BANKING SYSTEM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757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Sue Peters</cp:lastModifiedBy>
  <cp:revision>18</cp:revision>
  <cp:lastPrinted>2018-06-22T12:53:35Z</cp:lastPrinted>
  <dcterms:created xsi:type="dcterms:W3CDTF">2018-06-22T12:29:39Z</dcterms:created>
  <dcterms:modified xsi:type="dcterms:W3CDTF">2018-07-21T21:40:47Z</dcterms:modified>
</cp:coreProperties>
</file>