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6" r:id="rId2"/>
    <p:sldId id="305" r:id="rId3"/>
    <p:sldId id="271" r:id="rId4"/>
  </p:sldIdLst>
  <p:sldSz cx="12192000" cy="6858000"/>
  <p:notesSz cx="7077075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e Peters" initials="SP" lastIdx="0" clrIdx="0">
    <p:extLst>
      <p:ext uri="{19B8F6BF-5375-455C-9EA6-DF929625EA0E}">
        <p15:presenceInfo xmlns:p15="http://schemas.microsoft.com/office/powerpoint/2012/main" userId="61c925377af68ef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B7FF"/>
    <a:srgbClr val="FEE2F7"/>
    <a:srgbClr val="FDC7EF"/>
    <a:srgbClr val="FA8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9DA58-20DE-4D9F-94A7-20C00CAAB663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16438"/>
            <a:ext cx="5661025" cy="3695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540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91540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C4A2C-271A-482B-A1D4-ED370705DC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2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9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1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9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9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1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0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6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9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265F-042D-4DE0-B196-9BBC8957A928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7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6265F-042D-4DE0-B196-9BBC8957A928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BBAE5-D184-473A-A469-2B9ADA48E8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6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98294" y="973563"/>
            <a:ext cx="4790364" cy="2862322"/>
          </a:xfrm>
          <a:prstGeom prst="rect">
            <a:avLst/>
          </a:prstGeom>
          <a:solidFill>
            <a:srgbClr val="DBB7FF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60060" y="3875828"/>
            <a:ext cx="10304060" cy="2339102"/>
          </a:xfrm>
          <a:prstGeom prst="rect">
            <a:avLst/>
          </a:prstGeom>
          <a:solidFill>
            <a:srgbClr val="FDC7EF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georgia" panose="02040502050405020303" pitchFamily="18" charset="0"/>
              </a:rPr>
              <a:t>RESIST THE MONEY POWER: 5,000 Years of </a:t>
            </a:r>
            <a:r>
              <a:rPr lang="en-US" sz="2800" b="1" dirty="0" smtClean="0">
                <a:latin typeface="georgia" panose="02040502050405020303" pitchFamily="18" charset="0"/>
              </a:rPr>
              <a:t>Struggle</a:t>
            </a:r>
            <a:r>
              <a:rPr lang="en-US" b="1" dirty="0" smtClean="0"/>
              <a:t> 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 smtClean="0"/>
              <a:t> LEFT FORUM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 </a:t>
            </a:r>
            <a:r>
              <a:rPr lang="en-US" b="1" dirty="0">
                <a:latin typeface="arial" panose="020B0604020202020204" pitchFamily="34" charset="0"/>
              </a:rPr>
              <a:t>SUNDAY June 4th               Session </a:t>
            </a:r>
            <a:r>
              <a:rPr lang="en-US" b="1" dirty="0" smtClean="0">
                <a:latin typeface="arial" panose="020B0604020202020204" pitchFamily="34" charset="0"/>
              </a:rPr>
              <a:t>5</a:t>
            </a:r>
          </a:p>
          <a:p>
            <a:pPr algn="ctr"/>
            <a:r>
              <a:rPr lang="en-US" b="1" dirty="0">
                <a:latin typeface="arial" panose="020B0604020202020204" pitchFamily="34" charset="0"/>
              </a:rPr>
              <a:t> </a:t>
            </a:r>
            <a:r>
              <a:rPr lang="en-US" b="1" dirty="0" smtClean="0">
                <a:latin typeface="arial" panose="020B0604020202020204" pitchFamily="34" charset="0"/>
              </a:rPr>
              <a:t>10:00am </a:t>
            </a:r>
            <a:r>
              <a:rPr lang="en-US" b="1" dirty="0">
                <a:latin typeface="arial" panose="020B0604020202020204" pitchFamily="34" charset="0"/>
              </a:rPr>
              <a:t>- 11:50am             </a:t>
            </a:r>
            <a:r>
              <a:rPr lang="en-US" b="1" dirty="0" smtClean="0">
                <a:latin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</a:rPr>
              <a:t>Room: </a:t>
            </a:r>
            <a:r>
              <a:rPr lang="en-US" b="1" dirty="0" smtClean="0">
                <a:latin typeface="arial" panose="020B0604020202020204" pitchFamily="34" charset="0"/>
              </a:rPr>
              <a:t>1.113</a:t>
            </a:r>
          </a:p>
          <a:p>
            <a:pPr algn="ctr"/>
            <a:endParaRPr lang="en-US" b="1" dirty="0">
              <a:latin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latin typeface="arial" panose="020B0604020202020204" pitchFamily="34" charset="0"/>
              </a:rPr>
              <a:t>ANN WEBRE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14651" y="245659"/>
            <a:ext cx="9705799" cy="646331"/>
          </a:xfrm>
          <a:prstGeom prst="rect">
            <a:avLst/>
          </a:prstGeom>
          <a:solidFill>
            <a:srgbClr val="FEE2F7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/>
              <a:t>PUBLIC MONEY HAS A LONG SUPPRESSED HISTORY</a:t>
            </a:r>
            <a:endParaRPr lang="en-US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239" y="1106469"/>
            <a:ext cx="2787142" cy="255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98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4248"/>
            <a:ext cx="10515600" cy="56477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dirty="0"/>
              <a:t>HOW DID GOLD BECOME MONEY?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874"/>
            <a:ext cx="10515600" cy="241495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THE TEMPLES WOULD CONTROL THE GOLD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 They created a </a:t>
            </a:r>
            <a:r>
              <a:rPr lang="en-US" sz="2400" u="sng" dirty="0" smtClean="0"/>
              <a:t>demand </a:t>
            </a:r>
            <a:r>
              <a:rPr lang="en-US" sz="2400" dirty="0" smtClean="0"/>
              <a:t>for it by accepting it for their ‘services’.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  They controlled the </a:t>
            </a:r>
            <a:r>
              <a:rPr lang="en-US" sz="2400" u="sng" dirty="0" smtClean="0"/>
              <a:t>supply</a:t>
            </a:r>
            <a:r>
              <a:rPr lang="en-US" sz="2400" dirty="0" smtClean="0"/>
              <a:t>, by accumulation and building consecration.</a:t>
            </a:r>
            <a:endParaRPr lang="en-US" sz="4000" dirty="0"/>
          </a:p>
        </p:txBody>
      </p:sp>
      <p:pic>
        <p:nvPicPr>
          <p:cNvPr id="1028" name="Picture 4" descr="http://ts2.mm.bing.net/th?id=H.4682400293782329&amp;pid=15.1&amp;H=160&amp;W=1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727" y="5345900"/>
            <a:ext cx="927560" cy="1062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qual 3"/>
          <p:cNvSpPr/>
          <p:nvPr/>
        </p:nvSpPr>
        <p:spPr>
          <a:xfrm>
            <a:off x="8568997" y="5624790"/>
            <a:ext cx="634385" cy="363638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6" name="Picture 2" descr="http://ts3.mm.bing.net/th?id=H.5014852198728246&amp;pid=15.1&amp;H=120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362" y="5133869"/>
            <a:ext cx="1764993" cy="1320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07190" y="6488668"/>
            <a:ext cx="328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130 grains troy GOLD BY WEIGHT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13727" y="6488668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 COW</a:t>
            </a:r>
            <a:endParaRPr lang="en-US" b="1" dirty="0"/>
          </a:p>
        </p:txBody>
      </p:sp>
      <p:pic>
        <p:nvPicPr>
          <p:cNvPr id="10" name="Picture 6" descr="http://ts4.mm.bing.net/th?id=H.4586961838278035&amp;pid=15.1&amp;H=126&amp;W=16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764979"/>
            <a:ext cx="3936569" cy="3093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67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059" y="365125"/>
            <a:ext cx="11627709" cy="132556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2</a:t>
            </a:r>
            <a:br>
              <a:rPr lang="en-US" dirty="0" smtClean="0"/>
            </a:br>
            <a:r>
              <a:rPr lang="en-US" dirty="0" smtClean="0"/>
              <a:t>COINAGE – science of money advances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397211"/>
            <a:ext cx="5140411" cy="2977977"/>
          </a:xfrm>
        </p:spPr>
      </p:pic>
    </p:spTree>
    <p:extLst>
      <p:ext uri="{BB962C8B-B14F-4D97-AF65-F5344CB8AC3E}">
        <p14:creationId xmlns:p14="http://schemas.microsoft.com/office/powerpoint/2010/main" val="186800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67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</vt:lpstr>
      <vt:lpstr>Calibri</vt:lpstr>
      <vt:lpstr>Calibri Light</vt:lpstr>
      <vt:lpstr>georgia</vt:lpstr>
      <vt:lpstr>Wingdings</vt:lpstr>
      <vt:lpstr>Office Theme</vt:lpstr>
      <vt:lpstr>PowerPoint Presentation</vt:lpstr>
      <vt:lpstr>HOW DID GOLD BECOME MONEY?</vt:lpstr>
      <vt:lpstr>2 COINAGE – science of money advances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Peters</dc:creator>
  <cp:lastModifiedBy>Sue Peters</cp:lastModifiedBy>
  <cp:revision>200</cp:revision>
  <cp:lastPrinted>2013-10-09T18:57:10Z</cp:lastPrinted>
  <dcterms:created xsi:type="dcterms:W3CDTF">2013-10-09T18:48:27Z</dcterms:created>
  <dcterms:modified xsi:type="dcterms:W3CDTF">2017-06-02T20:53:37Z</dcterms:modified>
</cp:coreProperties>
</file>