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68C-4050-4458-8550-B85DA5C53A2E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E024-531C-4F97-8EAD-4D6FB6C4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8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68C-4050-4458-8550-B85DA5C53A2E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E024-531C-4F97-8EAD-4D6FB6C4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7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68C-4050-4458-8550-B85DA5C53A2E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E024-531C-4F97-8EAD-4D6FB6C4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6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68C-4050-4458-8550-B85DA5C53A2E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E024-531C-4F97-8EAD-4D6FB6C4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9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68C-4050-4458-8550-B85DA5C53A2E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E024-531C-4F97-8EAD-4D6FB6C4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4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68C-4050-4458-8550-B85DA5C53A2E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E024-531C-4F97-8EAD-4D6FB6C4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68C-4050-4458-8550-B85DA5C53A2E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E024-531C-4F97-8EAD-4D6FB6C4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3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68C-4050-4458-8550-B85DA5C53A2E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E024-531C-4F97-8EAD-4D6FB6C4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3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68C-4050-4458-8550-B85DA5C53A2E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E024-531C-4F97-8EAD-4D6FB6C4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1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68C-4050-4458-8550-B85DA5C53A2E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E024-531C-4F97-8EAD-4D6FB6C4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68C-4050-4458-8550-B85DA5C53A2E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E024-531C-4F97-8EAD-4D6FB6C4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0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9868C-4050-4458-8550-B85DA5C53A2E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4E024-531C-4F97-8EAD-4D6FB6C4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3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074063" cy="37822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1816">
            <a:off x="4161307" y="184930"/>
            <a:ext cx="2613525" cy="22473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26" y="2109549"/>
            <a:ext cx="8164947" cy="45927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473" y="0"/>
            <a:ext cx="2521527" cy="37822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356" y="3028165"/>
            <a:ext cx="4773862" cy="268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93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5</cp:revision>
  <dcterms:created xsi:type="dcterms:W3CDTF">2017-07-10T03:35:38Z</dcterms:created>
  <dcterms:modified xsi:type="dcterms:W3CDTF">2017-07-19T20:06:48Z</dcterms:modified>
</cp:coreProperties>
</file>