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68C-4050-4458-8550-B85DA5C53A2E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E024-531C-4F97-8EAD-4D6FB6C45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89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68C-4050-4458-8550-B85DA5C53A2E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E024-531C-4F97-8EAD-4D6FB6C45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970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68C-4050-4458-8550-B85DA5C53A2E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E024-531C-4F97-8EAD-4D6FB6C45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60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68C-4050-4458-8550-B85DA5C53A2E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E024-531C-4F97-8EAD-4D6FB6C45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096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68C-4050-4458-8550-B85DA5C53A2E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E024-531C-4F97-8EAD-4D6FB6C45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94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68C-4050-4458-8550-B85DA5C53A2E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E024-531C-4F97-8EAD-4D6FB6C45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6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68C-4050-4458-8550-B85DA5C53A2E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E024-531C-4F97-8EAD-4D6FB6C45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32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68C-4050-4458-8550-B85DA5C53A2E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E024-531C-4F97-8EAD-4D6FB6C45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230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68C-4050-4458-8550-B85DA5C53A2E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E024-531C-4F97-8EAD-4D6FB6C45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15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68C-4050-4458-8550-B85DA5C53A2E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E024-531C-4F97-8EAD-4D6FB6C45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83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68C-4050-4458-8550-B85DA5C53A2E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E024-531C-4F97-8EAD-4D6FB6C45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0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9868C-4050-4458-8550-B85DA5C53A2E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4E024-531C-4F97-8EAD-4D6FB6C45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635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3074063" cy="378229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31816">
            <a:off x="4161307" y="184930"/>
            <a:ext cx="2613525" cy="224734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926" y="2109549"/>
            <a:ext cx="8164947" cy="45927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0473" y="0"/>
            <a:ext cx="2521527" cy="378229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356" y="3028165"/>
            <a:ext cx="4773862" cy="2685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936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Peters</dc:creator>
  <cp:lastModifiedBy>Sue Peters</cp:lastModifiedBy>
  <cp:revision>5</cp:revision>
  <dcterms:created xsi:type="dcterms:W3CDTF">2017-07-10T03:35:38Z</dcterms:created>
  <dcterms:modified xsi:type="dcterms:W3CDTF">2017-07-19T20:06:48Z</dcterms:modified>
</cp:coreProperties>
</file>